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00" r:id="rId215"/>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15" Type="http://schemas.openxmlformats.org/officeDocument/2006/relationships/slide" Target="slides/slide145.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p1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5" name="Google Shape;5035;p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45.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3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49.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30.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2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1.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0.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16.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5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4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2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34.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8.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13.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2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6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3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1.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5.xml"/><Relationship Id="rId3" Type="http://schemas.openxmlformats.org/officeDocument/2006/relationships/image" Target="../media/image206.png"/></Relationships>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6" name="Shape 5036"/>
        <p:cNvGrpSpPr/>
        <p:nvPr/>
      </p:nvGrpSpPr>
      <p:grpSpPr>
        <a:xfrm>
          <a:off x="0" y="0"/>
          <a:ext cx="0" cy="0"/>
          <a:chOff x="0" y="0"/>
          <a:chExt cx="0" cy="0"/>
        </a:xfrm>
      </p:grpSpPr>
      <p:sp>
        <p:nvSpPr>
          <p:cNvPr id="5037" name="Google Shape;5037;p701"/>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5038" name="Google Shape;5038;p701"/>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39" name="Google Shape;5039;p701"/>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0" st="0"/>
                                            </p:txEl>
                                          </p:spTgt>
                                        </p:tgtEl>
                                        <p:attrNameLst>
                                          <p:attrName>style.visibility</p:attrName>
                                        </p:attrNameLst>
                                      </p:cBhvr>
                                      <p:to>
                                        <p:strVal val="visible"/>
                                      </p:to>
                                    </p:set>
                                    <p:anim calcmode="lin" valueType="num">
                                      <p:cBhvr additive="base">
                                        <p:cTn dur="500"/>
                                        <p:tgtEl>
                                          <p:spTgt spid="503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1" st="1"/>
                                            </p:txEl>
                                          </p:spTgt>
                                        </p:tgtEl>
                                        <p:attrNameLst>
                                          <p:attrName>style.visibility</p:attrName>
                                        </p:attrNameLst>
                                      </p:cBhvr>
                                      <p:to>
                                        <p:strVal val="visible"/>
                                      </p:to>
                                    </p:set>
                                    <p:anim calcmode="lin" valueType="num">
                                      <p:cBhvr additive="base">
                                        <p:cTn dur="500"/>
                                        <p:tgtEl>
                                          <p:spTgt spid="503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2" st="2"/>
                                            </p:txEl>
                                          </p:spTgt>
                                        </p:tgtEl>
                                        <p:attrNameLst>
                                          <p:attrName>style.visibility</p:attrName>
                                        </p:attrNameLst>
                                      </p:cBhvr>
                                      <p:to>
                                        <p:strVal val="visible"/>
                                      </p:to>
                                    </p:set>
                                    <p:anim calcmode="lin" valueType="num">
                                      <p:cBhvr additive="base">
                                        <p:cTn dur="500"/>
                                        <p:tgtEl>
                                          <p:spTgt spid="503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3" st="3"/>
                                            </p:txEl>
                                          </p:spTgt>
                                        </p:tgtEl>
                                        <p:attrNameLst>
                                          <p:attrName>style.visibility</p:attrName>
                                        </p:attrNameLst>
                                      </p:cBhvr>
                                      <p:to>
                                        <p:strVal val="visible"/>
                                      </p:to>
                                    </p:set>
                                    <p:anim calcmode="lin" valueType="num">
                                      <p:cBhvr additive="base">
                                        <p:cTn dur="500"/>
                                        <p:tgtEl>
                                          <p:spTgt spid="503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4" st="4"/>
                                            </p:txEl>
                                          </p:spTgt>
                                        </p:tgtEl>
                                        <p:attrNameLst>
                                          <p:attrName>style.visibility</p:attrName>
                                        </p:attrNameLst>
                                      </p:cBhvr>
                                      <p:to>
                                        <p:strVal val="visible"/>
                                      </p:to>
                                    </p:set>
                                    <p:anim calcmode="lin" valueType="num">
                                      <p:cBhvr additive="base">
                                        <p:cTn dur="500"/>
                                        <p:tgtEl>
                                          <p:spTgt spid="503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5" st="5"/>
                                            </p:txEl>
                                          </p:spTgt>
                                        </p:tgtEl>
                                        <p:attrNameLst>
                                          <p:attrName>style.visibility</p:attrName>
                                        </p:attrNameLst>
                                      </p:cBhvr>
                                      <p:to>
                                        <p:strVal val="visible"/>
                                      </p:to>
                                    </p:set>
                                    <p:anim calcmode="lin" valueType="num">
                                      <p:cBhvr additive="base">
                                        <p:cTn dur="500"/>
                                        <p:tgtEl>
                                          <p:spTgt spid="503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